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180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288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471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554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985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550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2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37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58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870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667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A4FE-70CD-4613-8516-2C8EB85D209D}" type="datetimeFigureOut">
              <a:rPr lang="ar-IQ" smtClean="0"/>
              <a:t>12/11/1442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6ABC-434D-42E3-A13A-6BE54F897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21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1337922"/>
          </a:xfrm>
        </p:spPr>
        <p:txBody>
          <a:bodyPr>
            <a:normAutofit fontScale="90000"/>
          </a:bodyPr>
          <a:lstStyle/>
          <a:p>
            <a:r>
              <a:rPr lang="ar-IQ" dirty="0"/>
              <a:t>   </a:t>
            </a:r>
            <a:r>
              <a:rPr lang="ar-IQ" b="1" dirty="0"/>
              <a:t>ويَحذفونَها ويُبقونَ الخبرْ ... وبعد إنْ ولو كثيراً ذا اشتهر</a:t>
            </a:r>
            <a:br>
              <a:rPr lang="ar-IQ" b="1" dirty="0"/>
            </a:br>
            <a:r>
              <a:rPr lang="ar-IQ" b="1" dirty="0"/>
              <a:t>وبعد أن تعويضُ ما عنها ارتُكب ... كمثلِ (أمّا أنت براً فاقترب)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545" y="1434906"/>
            <a:ext cx="11887199" cy="542309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sz="4000" b="1" dirty="0"/>
              <a:t>تحذف كان مع اسمها ويبقى خبرها كثيراً بعد لو وإن مثل: (</a:t>
            </a:r>
            <a:r>
              <a:rPr lang="ar-IQ" sz="4000" b="1" dirty="0" err="1"/>
              <a:t>ائتني</a:t>
            </a:r>
            <a:r>
              <a:rPr lang="ar-IQ" sz="4000" b="1" dirty="0"/>
              <a:t> بدابةٍ ولو حماراً) وكقول الشاعر:</a:t>
            </a:r>
          </a:p>
          <a:p>
            <a:pPr marL="0" indent="0">
              <a:buNone/>
            </a:pPr>
            <a:r>
              <a:rPr lang="ar-IQ" sz="4000" b="1" dirty="0"/>
              <a:t>      قد قيل ما قيل إن صدقاً وإن كذباً ... فما اعتذارُك من قولٍ إذا قيلا</a:t>
            </a:r>
          </a:p>
          <a:p>
            <a:r>
              <a:rPr lang="ar-IQ" sz="4000" b="1" dirty="0"/>
              <a:t>- قد تحذف بعد لدن مثل قولهم: (مِن لدُ شَوْلاً فإلى </a:t>
            </a:r>
            <a:r>
              <a:rPr lang="ar-IQ" sz="4000" b="1" dirty="0" err="1"/>
              <a:t>إتلائِها</a:t>
            </a:r>
            <a:r>
              <a:rPr lang="ar-IQ" sz="4000" b="1" dirty="0"/>
              <a:t>) وبعد أنْ المصدرية ولكن يعوّض عنها ما ويبقى اسمها وخبرها نحو (أمّا زيدٌ ذاهباً انطلقتُ)(أن كان زيدٌ ذاهباً انطلقت) ونحو قول الشاعر:</a:t>
            </a:r>
          </a:p>
          <a:p>
            <a:pPr marL="0" indent="0">
              <a:buNone/>
            </a:pPr>
            <a:r>
              <a:rPr lang="ar-IQ" sz="4000" b="1" dirty="0"/>
              <a:t>    أبا خُراشةَ أمّا أنت ذا نفرٍ ... فإن قومي لم تأكلهم الضَّبُعُ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sz="4000" b="1" dirty="0"/>
              <a:t>أن كنت ذا نفر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948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CA6C18-BF41-4783-9803-3C8466AE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26610"/>
            <a:ext cx="11859064" cy="92846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1" dirty="0"/>
              <a:t>       ومن مضارع لكان منجزمْ ... تُحذفُ نونٌ وهو حذفٌ ما التُزمْ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1DE3266-3CCD-46EE-BFFC-ABEF9579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055078"/>
            <a:ext cx="11859064" cy="552860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ar-IQ" sz="4000" b="1" dirty="0"/>
              <a:t>إذا جزم الفعل المضارع من كان سكنت النون، ووجب حذف الواو قبله، لأجل التقاء الساكنين، فيقال: (لم يكُنْ زيدٌ قائمًا). وقد تخفف بحذف نونها إذا وقع بعدها متحرك غير الضمير المتصل فتصير: (لم </a:t>
            </a:r>
            <a:r>
              <a:rPr lang="ar-IQ" sz="4000" b="1" dirty="0" err="1"/>
              <a:t>يكُ</a:t>
            </a:r>
            <a:r>
              <a:rPr lang="ar-IQ" sz="4000" b="1" dirty="0"/>
              <a:t> زيدٌ قائمًاً). فإن وليها ساكن، كما في نحو قولهم: (لم يكنِ ابنُك قائمًا) امتنع الحذف، إلا عند يونس بن حبيب. ويشهد له قول الشاعر: </a:t>
            </a:r>
          </a:p>
          <a:p>
            <a:pPr marL="0" indent="0" algn="just">
              <a:buNone/>
            </a:pPr>
            <a:r>
              <a:rPr lang="ar-IQ" sz="4000" b="1" dirty="0"/>
              <a:t>     فإن لم تكُ المرآةُ أبدتْ وسامةً ... فقد أبدتْ المرآةُ جبهةَ ضيغمِ</a:t>
            </a:r>
          </a:p>
          <a:p>
            <a:pPr marL="0" indent="0" algn="just">
              <a:buNone/>
            </a:pPr>
            <a:r>
              <a:rPr lang="ar-IQ" sz="4000" b="1" dirty="0"/>
              <a:t>وكذلك لا تُحذف النون إذا وقع بعدها ضمير متصل مثل: (إن يكنهُ فلن تسلط عليه وإن لم يكنه فلا خير لك في قتله)</a:t>
            </a:r>
          </a:p>
        </p:txBody>
      </p:sp>
    </p:spTree>
    <p:extLst>
      <p:ext uri="{BB962C8B-B14F-4D97-AF65-F5344CB8AC3E}">
        <p14:creationId xmlns:p14="http://schemas.microsoft.com/office/powerpoint/2010/main" val="42877094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248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   ويَحذفونَها ويُبقونَ الخبرْ ... وبعد إنْ ولو كثيراً ذا اشتهر وبعد أن تعويضُ ما عنها ارتُكب ... كمثلِ (أمّا أنت براً فاقترب)</vt:lpstr>
      <vt:lpstr>       ومن مضارع لكان منجزمْ ... تُحذفُ نونٌ وهو حذفٌ ما التُزمْ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ويَحذفونَها ويُبقونَ الخبرْ ... وبعد إنْ ولو كثيراً ذا اشتهر</dc:title>
  <dc:creator>مكتب الشمس</dc:creator>
  <cp:lastModifiedBy>هيثم البصري</cp:lastModifiedBy>
  <cp:revision>20</cp:revision>
  <dcterms:created xsi:type="dcterms:W3CDTF">2021-06-20T15:57:21Z</dcterms:created>
  <dcterms:modified xsi:type="dcterms:W3CDTF">2021-06-21T12:25:47Z</dcterms:modified>
</cp:coreProperties>
</file>